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DAF84D0-D2FE-4829-A1B7-02122B6782C0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6A234FA-1BFD-45C3-9239-EB6EC766042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84D0-D2FE-4829-A1B7-02122B6782C0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234FA-1BFD-45C3-9239-EB6EC76604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DAF84D0-D2FE-4829-A1B7-02122B6782C0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6A234FA-1BFD-45C3-9239-EB6EC766042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84D0-D2FE-4829-A1B7-02122B6782C0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A234FA-1BFD-45C3-9239-EB6EC766042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84D0-D2FE-4829-A1B7-02122B6782C0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6A234FA-1BFD-45C3-9239-EB6EC766042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DAF84D0-D2FE-4829-A1B7-02122B6782C0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6A234FA-1BFD-45C3-9239-EB6EC766042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DAF84D0-D2FE-4829-A1B7-02122B6782C0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6A234FA-1BFD-45C3-9239-EB6EC766042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84D0-D2FE-4829-A1B7-02122B6782C0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A234FA-1BFD-45C3-9239-EB6EC76604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84D0-D2FE-4829-A1B7-02122B6782C0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6A234FA-1BFD-45C3-9239-EB6EC76604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F84D0-D2FE-4829-A1B7-02122B6782C0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A234FA-1BFD-45C3-9239-EB6EC766042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DAF84D0-D2FE-4829-A1B7-02122B6782C0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6A234FA-1BFD-45C3-9239-EB6EC766042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DAF84D0-D2FE-4829-A1B7-02122B6782C0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6A234FA-1BFD-45C3-9239-EB6EC76604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 voyage de train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II 7.B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02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tableau des </a:t>
            </a:r>
            <a:r>
              <a:rPr lang="en-US" dirty="0" err="1" smtClean="0"/>
              <a:t>arrivées</a:t>
            </a:r>
            <a:r>
              <a:rPr lang="en-US" dirty="0" smtClean="0"/>
              <a:t> et des </a:t>
            </a:r>
            <a:r>
              <a:rPr lang="en-US" dirty="0" err="1" smtClean="0"/>
              <a:t>départs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28800"/>
            <a:ext cx="184785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262187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03860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350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amende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609850"/>
            <a:ext cx="91440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286000"/>
            <a:ext cx="3400425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100513"/>
            <a:ext cx="3400425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2910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guichet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3360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117436"/>
            <a:ext cx="26289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114800"/>
            <a:ext cx="25146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114800"/>
            <a:ext cx="304800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847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train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0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0500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96240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2412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voyageur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581274"/>
            <a:ext cx="3886199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17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voyageuse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557463"/>
            <a:ext cx="3809999" cy="224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853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voie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595563"/>
            <a:ext cx="34290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147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contrôleur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566988"/>
            <a:ext cx="3962399" cy="253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5329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contrôleuse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214563"/>
            <a:ext cx="3428999" cy="319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35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composteur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438400"/>
            <a:ext cx="188595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828800"/>
            <a:ext cx="17430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981200"/>
            <a:ext cx="123825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482" y="4338638"/>
            <a:ext cx="25146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056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billet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975" y="2576513"/>
            <a:ext cx="268605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20726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22</TotalTime>
  <Words>34</Words>
  <Application>Microsoft Office PowerPoint</Application>
  <PresentationFormat>On-screen Show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Un voyage de train</vt:lpstr>
      <vt:lpstr>le train</vt:lpstr>
      <vt:lpstr>un voyageur</vt:lpstr>
      <vt:lpstr>une voyageuse</vt:lpstr>
      <vt:lpstr>une voie</vt:lpstr>
      <vt:lpstr>un contrôleur</vt:lpstr>
      <vt:lpstr>une contrôleuse</vt:lpstr>
      <vt:lpstr>un composteur</vt:lpstr>
      <vt:lpstr>un billet</vt:lpstr>
      <vt:lpstr>le tableau des arrivées et des départs</vt:lpstr>
      <vt:lpstr>une amende</vt:lpstr>
      <vt:lpstr>le guichet</vt:lpstr>
    </vt:vector>
  </TitlesOfParts>
  <Company>Wicomico Board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voyage de train</dc:title>
  <dc:creator>pluckett</dc:creator>
  <cp:lastModifiedBy>pluckett</cp:lastModifiedBy>
  <cp:revision>5</cp:revision>
  <dcterms:created xsi:type="dcterms:W3CDTF">2014-03-28T16:10:52Z</dcterms:created>
  <dcterms:modified xsi:type="dcterms:W3CDTF">2014-03-28T16:33:51Z</dcterms:modified>
</cp:coreProperties>
</file>